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20.01.2012</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20.01.2012</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20.01.2012</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20.01.2012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428604"/>
            <a:ext cx="8715404" cy="6143668"/>
          </a:xfrm>
        </p:spPr>
        <p:txBody>
          <a:bodyPr>
            <a:noAutofit/>
          </a:bodyPr>
          <a:lstStyle/>
          <a:p>
            <a:pPr marL="342900" indent="-342900">
              <a:lnSpc>
                <a:spcPct val="80000"/>
              </a:lnSpc>
              <a:buFont typeface="Arial" pitchFamily="34" charset="0"/>
              <a:buChar char="•"/>
            </a:pPr>
            <a:r>
              <a:rPr lang="uk-UA" sz="2300" b="1" dirty="0" smtClean="0">
                <a:solidFill>
                  <a:schemeClr val="tx1"/>
                </a:solidFill>
              </a:rPr>
              <a:t>Тема: Програма « 1С Підприємство». </a:t>
            </a:r>
            <a:r>
              <a:rPr lang="uk-UA" sz="2300" b="1" dirty="0" smtClean="0">
                <a:solidFill>
                  <a:schemeClr val="tx1"/>
                </a:solidFill>
              </a:rPr>
              <a:t>Основні поняття програми. </a:t>
            </a:r>
            <a:endParaRPr lang="en-US" sz="2300" b="1" dirty="0" smtClean="0">
              <a:solidFill>
                <a:schemeClr val="tx1"/>
              </a:solidFill>
            </a:endParaRPr>
          </a:p>
          <a:p>
            <a:pPr marL="342900" indent="-342900" algn="l">
              <a:lnSpc>
                <a:spcPct val="80000"/>
              </a:lnSpc>
              <a:buFont typeface="Arial" pitchFamily="34" charset="0"/>
              <a:buChar char="•"/>
            </a:pPr>
            <a:endParaRPr lang="ru-RU" sz="2300" dirty="0" smtClean="0">
              <a:solidFill>
                <a:schemeClr val="tx1"/>
              </a:solidFill>
            </a:endParaRPr>
          </a:p>
          <a:p>
            <a:pPr marL="342900" indent="-342900" algn="l">
              <a:lnSpc>
                <a:spcPct val="80000"/>
              </a:lnSpc>
              <a:buFont typeface="Arial" pitchFamily="34" charset="0"/>
              <a:buChar char="•"/>
            </a:pPr>
            <a:r>
              <a:rPr lang="uk-UA" sz="2300" dirty="0" smtClean="0">
                <a:solidFill>
                  <a:schemeClr val="tx1"/>
                </a:solidFill>
              </a:rPr>
              <a:t>Константи </a:t>
            </a:r>
            <a:r>
              <a:rPr lang="uk-UA" sz="2300" dirty="0" smtClean="0">
                <a:solidFill>
                  <a:schemeClr val="tx1"/>
                </a:solidFill>
              </a:rPr>
              <a:t>- це постійна й умовно-постійна інформація програми. </a:t>
            </a:r>
            <a:r>
              <a:rPr lang="uk-UA" sz="2300" dirty="0" smtClean="0">
                <a:solidFill>
                  <a:schemeClr val="tx1"/>
                </a:solidFill>
              </a:rPr>
              <a:t>Така інформація або зовсім не змінюється в процесі діяльності підприємства, або змінюється вкрай рідко. У цю інформацію входять: назва підприємства, облікова політика фірми, ставки податків, реквізити реєстрації фірми. Основна причина використання констант полягає в тім, що в них один раз заноситься яка-небудь інформація, що потім може багаторазово використатися при формуванні документів, у розрахунках і при побудові звітних форм. Наприклад: найбільше часто в документах зустрічається прізвище директора й головного бухгалтера. Якщо щораз ці прізвища вносити безпосередньо в документ, то при зміні прізвища посадової особи, виникне необхідність коректування й всіх документів. Щоб уникнути такої проблеми у всіх документах використається посилання на константу, де втримується прізвище посадової особи й у випадку зміни прізвища зміни проходять по всіх документах автоматично.</a:t>
            </a:r>
            <a:endParaRPr lang="ru-RU" sz="2300" dirty="0" smtClean="0">
              <a:solidFill>
                <a:schemeClr val="tx1"/>
              </a:solidFill>
            </a:endParaRPr>
          </a:p>
          <a:p>
            <a:endParaRPr lang="ru-RU"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a:bodyPr>
          <a:lstStyle/>
          <a:p>
            <a:pPr algn="ctr"/>
            <a:r>
              <a:rPr lang="uk-UA" b="1" dirty="0" smtClean="0"/>
              <a:t>Константи в програмі бувають двох типів:</a:t>
            </a:r>
            <a:endParaRPr lang="ru-RU" b="1" dirty="0" smtClean="0"/>
          </a:p>
          <a:p>
            <a:pPr lvl="0"/>
            <a:r>
              <a:rPr lang="uk-UA" dirty="0" smtClean="0"/>
              <a:t>Статичні константи - зміна значення константи не фіксує дату, у такий спосіб зміни в константах хронологічно не обмежені. Це значить, що нове значення буде доступним у будь-який період часу.</a:t>
            </a:r>
            <a:endParaRPr lang="ru-RU" dirty="0" smtClean="0"/>
          </a:p>
          <a:p>
            <a:pPr lvl="0"/>
            <a:r>
              <a:rPr lang="uk-UA" dirty="0" smtClean="0"/>
              <a:t>Періодичні константи - кожна зміна фіксується по даті, тому звертання до значення константи враховує період часу.</a:t>
            </a:r>
            <a:endParaRPr lang="ru-RU" dirty="0" smtClean="0"/>
          </a:p>
          <a:p>
            <a:r>
              <a:rPr lang="uk-UA" dirty="0" smtClean="0"/>
              <a:t>Розглядаючи попередній приклад, якщо використається статичний тип константи, то при зміні прізвища директори в документах минулих періодів буде підставлятися нове значення, що не відповідає дійсності. Якщо використається періодичний тип константи, то залежно від обраного періоду буде підставлятися відповідне значення прізвища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lvl="0" algn="ctr"/>
            <a:r>
              <a:rPr lang="uk-UA" b="1" dirty="0" smtClean="0"/>
              <a:t>Документи.</a:t>
            </a:r>
            <a:endParaRPr lang="ru-RU" dirty="0" smtClean="0"/>
          </a:p>
          <a:p>
            <a:r>
              <a:rPr lang="uk-UA" dirty="0" smtClean="0"/>
              <a:t>Документи програми - це електронні аналоги реально існуючих документів обліку. Всі первинні дані вносяться в програму через відповідні документи. Документи автоматично формують проводки. На підставі первинних документів формуються документи інших типів.</a:t>
            </a:r>
            <a:endParaRPr lang="ru-RU" dirty="0" smtClean="0"/>
          </a:p>
          <a:p>
            <a:r>
              <a:rPr lang="uk-UA" dirty="0" smtClean="0"/>
              <a:t>У програмі розглядаються документи в різних станах.</a:t>
            </a:r>
            <a:endParaRPr lang="ru-RU" dirty="0" smtClean="0"/>
          </a:p>
          <a:p>
            <a:pPr lvl="0"/>
            <a:r>
              <a:rPr lang="uk-UA" dirty="0" smtClean="0"/>
              <a:t>Проведені - автоматично формують проводки;</a:t>
            </a:r>
            <a:endParaRPr lang="ru-RU" dirty="0" smtClean="0"/>
          </a:p>
          <a:p>
            <a:pPr lvl="0"/>
            <a:r>
              <a:rPr lang="uk-UA" dirty="0" err="1" smtClean="0"/>
              <a:t>Непроведені</a:t>
            </a:r>
            <a:r>
              <a:rPr lang="uk-UA" dirty="0" smtClean="0"/>
              <a:t> - носять інформаційний характер;</a:t>
            </a:r>
            <a:endParaRPr lang="ru-RU" dirty="0" smtClean="0"/>
          </a:p>
          <a:p>
            <a:pPr lvl="0"/>
            <a:r>
              <a:rPr lang="uk-UA" dirty="0" smtClean="0"/>
              <a:t>Вилучені - позначені на видалення, без проводок;</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lvl="0" algn="ctr"/>
            <a:r>
              <a:rPr lang="uk-UA" b="1" dirty="0" smtClean="0"/>
              <a:t>Журнали.</a:t>
            </a:r>
            <a:endParaRPr lang="ru-RU" dirty="0" smtClean="0"/>
          </a:p>
          <a:p>
            <a:r>
              <a:rPr lang="uk-UA" dirty="0" smtClean="0"/>
              <a:t>Журнали документів призначені для перегляду списку збережених документів. Кожен вид документа може бути віднесений до певного журналу. Документи розташовуються у вигляді хронологічної послідовності тобто останній внесений документ буде завжди останнім у списку.</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lnSpcReduction="20000"/>
          </a:bodyPr>
          <a:lstStyle/>
          <a:p>
            <a:pPr lvl="0" algn="ctr"/>
            <a:r>
              <a:rPr lang="uk-UA" b="1" dirty="0" smtClean="0"/>
              <a:t>Звіти</a:t>
            </a:r>
            <a:r>
              <a:rPr lang="uk-UA" b="1" dirty="0" smtClean="0"/>
              <a:t>.</a:t>
            </a:r>
            <a:endParaRPr lang="en-US" b="1" dirty="0" smtClean="0"/>
          </a:p>
          <a:p>
            <a:pPr lvl="0" algn="ctr"/>
            <a:endParaRPr lang="ru-RU" dirty="0" smtClean="0"/>
          </a:p>
          <a:p>
            <a:r>
              <a:rPr lang="uk-UA" dirty="0" smtClean="0"/>
              <a:t>Для опису звітів і процедур довільної обробки на етапі конфігурування може бути створена необмежена кількість форм звітів. Кожна форма має свій діалог настроювання, що дозволяє визначити набір параметрів формування звітів. Наприклад, для видачі складської довідки - вибрати конкретний склад.</a:t>
            </a:r>
            <a:endParaRPr lang="ru-RU" dirty="0" smtClean="0"/>
          </a:p>
          <a:p>
            <a:r>
              <a:rPr lang="uk-UA" dirty="0" smtClean="0"/>
              <a:t>Алгоритм одержання звіту описується з використанням убудованої мови, при цьому може бути задіяна убудована мова запитів. Для висновку звітів може бути використаний як текстовий формат, так і спеціалізований табличний формат звітів.</a:t>
            </a:r>
            <a:endParaRPr lang="ru-RU" dirty="0" smtClean="0"/>
          </a:p>
          <a:p>
            <a:r>
              <a:rPr lang="uk-UA" dirty="0" smtClean="0"/>
              <a:t>Система також підтримує можливість розробки зовнішніх звітів (обробок), що зберігаються не в самій конфігурації, а в окремих файлах.</a:t>
            </a:r>
            <a:endParaRPr lang="ru-RU" dirty="0" smtClean="0"/>
          </a:p>
          <a:p>
            <a:r>
              <a:rPr lang="uk-UA" dirty="0" smtClean="0"/>
              <a:t> </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4F4F4"/>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463</Words>
  <PresentationFormat>Экран (4:3)</PresentationFormat>
  <Paragraphs>21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Бумажная</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ИМ</cp:lastModifiedBy>
  <cp:revision>1</cp:revision>
  <dcterms:modified xsi:type="dcterms:W3CDTF">2012-01-20T08:37:17Z</dcterms:modified>
</cp:coreProperties>
</file>